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9D704-B41F-4001-A301-D6EAD917C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4AF84F-E067-4BD6-89D4-6940CE3D1E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04727-AE3E-48DD-95B2-2AB65B434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EB71C-673E-49F6-8E0D-E966A2145D82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1F0EC5-3B86-4327-9DF3-B99664C1D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110E4B-C62E-4E69-9E61-04BDB2E1C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D76C3-0070-41D5-AD37-B151BED64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261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A3276-692A-46F9-A235-29FC56803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B0E24F-F89D-4791-9EEA-F58BF6F813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840817-2AF7-4243-8964-EEA75C730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EB71C-673E-49F6-8E0D-E966A2145D82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4E7A8B-4F1C-4E01-9957-D44050CA6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ED07B-7477-485C-A185-49E33ED45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D76C3-0070-41D5-AD37-B151BED64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880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302A3C-A690-48A3-877E-09E8F4D4B8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57F7E6-1890-41CA-9399-022E794DF2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05A31-96D1-4625-A280-72BECFFB5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EB71C-673E-49F6-8E0D-E966A2145D82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029678-4B87-476F-9C3E-FDFE20559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8BDEA6-6783-4BA8-97CD-AD8CABB0E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D76C3-0070-41D5-AD37-B151BED64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143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017B7-89F8-4F70-95DF-E90132973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40E84-0E77-4D15-9080-E21D45DFDD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AD2E9A-61DE-4F7D-BA78-6D6B37CA6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EB71C-673E-49F6-8E0D-E966A2145D82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08C8AB-59B0-4BDE-8C24-D4276BBDB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741E60-E823-4DF2-B2D8-6F460EAD1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D76C3-0070-41D5-AD37-B151BED64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564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119A6-FB7B-4AB1-AF6D-5FC6A33BDB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FFBCEB-E41B-42E7-B2F2-8F24C4F353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9E2C2-978F-4522-A1F0-A83A31F57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EB71C-673E-49F6-8E0D-E966A2145D82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5FCA62-E64B-485E-9501-F4F40FAD3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0311FE-D395-4DC5-AB30-FF141B167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D76C3-0070-41D5-AD37-B151BED64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853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D5921-403E-4ADD-9F6A-10C49335D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005C1A-8762-4485-81E1-C96E1E7172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266D71-21F1-473A-AC0D-6B7F7F6219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57038C-9A07-4ED5-B615-42E24B163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EB71C-673E-49F6-8E0D-E966A2145D82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0CD363-4035-4C33-9FFC-FFE53E9EC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68678-4BDA-49F1-B089-3DDDA2092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D76C3-0070-41D5-AD37-B151BED64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13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6A7B8-E60F-4B10-BE67-3BF3820EE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D0D8B-5D08-4180-A1C4-B9B74AB637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223426-DFBC-4E32-8937-E85325D816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DE40FB-EE3A-4BA0-BD82-5395DE245B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5DB2CE-B124-419B-B63A-8182A20FAF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63A8091-ABCB-4A6A-B8D1-287DFFD9D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EB71C-673E-49F6-8E0D-E966A2145D82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794DFD-0715-483A-BE9A-B06F02628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F70290-E888-4C12-BE72-067F275DF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D76C3-0070-41D5-AD37-B151BED64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898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35A68-7D07-436B-800A-8690A8081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1E64C1-9318-409A-B138-42EC02FCE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EB71C-673E-49F6-8E0D-E966A2145D82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9E2996-ADE7-492B-B21D-5A3D28619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F26E2E-50C3-4B4E-ABB0-4691E3626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D76C3-0070-41D5-AD37-B151BED64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716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F40B7E-2D71-47F8-A93D-B6C432FD8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EB71C-673E-49F6-8E0D-E966A2145D82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50F2EB-BAFB-4522-A115-080954637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A776E3-9EAA-442A-8660-ED2F03F90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D76C3-0070-41D5-AD37-B151BED64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657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807F2-815D-4E2F-9661-238C38A35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BAE71-B393-4A87-BC95-B6D73847F7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AB6D1E-DE4E-47A9-8E6A-586C6D0F42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817C2-9E29-4C33-9C34-352BC66AC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EB71C-673E-49F6-8E0D-E966A2145D82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BBEFA9-F2FB-4ADF-B789-1B4E0C205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7FCADC-A1E5-4532-8A07-97845AA93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D76C3-0070-41D5-AD37-B151BED64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165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B2357-C799-45DB-B92C-3BD50A215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FC72267-6D02-45DE-91E9-1F4A8DB7F3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2AF105-193A-43C2-9D15-52DAA4E67D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74F095-3076-4825-B87D-30457619F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EB71C-673E-49F6-8E0D-E966A2145D82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FC3EBC-58AB-4204-B236-98EA37014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D7843E-692B-4730-8968-FEDFACEF6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CD76C3-0070-41D5-AD37-B151BED64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916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169042-F603-460C-8EA5-75EDD8CF5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5B8059-7511-477B-B146-E52FDDA4B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3CB0D-CFDB-41C4-94EC-FC750F190B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EB71C-673E-49F6-8E0D-E966A2145D82}" type="datetimeFigureOut">
              <a:rPr lang="en-US" smtClean="0"/>
              <a:t>8/18/2020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3242A-DC7C-44E7-BD32-76623270CF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C454F0-E66F-4820-8786-ED9F31E33C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CD76C3-0070-41D5-AD37-B151BED64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671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77617694-6F58-4EAB-9C18-FE77478619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5621" y="280849"/>
            <a:ext cx="4315097" cy="3148151"/>
          </a:xfrm>
          <a:prstGeom prst="rect">
            <a:avLst/>
          </a:prstGeom>
        </p:spPr>
      </p:pic>
      <p:pic>
        <p:nvPicPr>
          <p:cNvPr id="15" name="Picture 1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9E5892DD-036B-4EDB-85E3-18FC6626B7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7317" y="313509"/>
            <a:ext cx="4315097" cy="3115492"/>
          </a:xfrm>
          <a:prstGeom prst="rect">
            <a:avLst/>
          </a:prstGeom>
        </p:spPr>
      </p:pic>
      <p:pic>
        <p:nvPicPr>
          <p:cNvPr id="17" name="Picture 16" descr="A picture containing indoor, sitting, hanging, table&#10;&#10;Description automatically generated">
            <a:extLst>
              <a:ext uri="{FF2B5EF4-FFF2-40B4-BE49-F238E27FC236}">
                <a16:creationId xmlns:a16="http://schemas.microsoft.com/office/drawing/2014/main" id="{29EA3B1A-0B48-4952-8965-D94411D6E2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5620" y="3526971"/>
            <a:ext cx="4315097" cy="3213462"/>
          </a:xfrm>
          <a:prstGeom prst="rect">
            <a:avLst/>
          </a:prstGeom>
        </p:spPr>
      </p:pic>
      <p:pic>
        <p:nvPicPr>
          <p:cNvPr id="19" name="Picture 18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6018D89A-0A57-4728-8358-94E81FA56B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7317" y="3555999"/>
            <a:ext cx="4315097" cy="318443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10E5C76-1B90-4336-8D12-37CD9BD06DE8}"/>
              </a:ext>
            </a:extLst>
          </p:cNvPr>
          <p:cNvSpPr txBox="1"/>
          <p:nvPr/>
        </p:nvSpPr>
        <p:spPr>
          <a:xfrm>
            <a:off x="132436" y="1580606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Insert 9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6DC4E0F-972F-41A9-8B12-BEF1939E4B11}"/>
              </a:ext>
            </a:extLst>
          </p:cNvPr>
          <p:cNvSpPr txBox="1"/>
          <p:nvPr/>
        </p:nvSpPr>
        <p:spPr>
          <a:xfrm>
            <a:off x="5814418" y="1529806"/>
            <a:ext cx="1341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Remove 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2FFFCD-80F8-4C33-9B8B-963D32AEF516}"/>
              </a:ext>
            </a:extLst>
          </p:cNvPr>
          <p:cNvSpPr txBox="1"/>
          <p:nvPr/>
        </p:nvSpPr>
        <p:spPr>
          <a:xfrm>
            <a:off x="89186" y="4908062"/>
            <a:ext cx="1241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Insert 12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390FC9D-CCA3-4B97-B340-F6CD89551C35}"/>
              </a:ext>
            </a:extLst>
          </p:cNvPr>
          <p:cNvSpPr txBox="1"/>
          <p:nvPr/>
        </p:nvSpPr>
        <p:spPr>
          <a:xfrm>
            <a:off x="5814418" y="4764370"/>
            <a:ext cx="1341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4. Remove 6</a:t>
            </a:r>
          </a:p>
        </p:txBody>
      </p:sp>
    </p:spTree>
    <p:extLst>
      <p:ext uri="{BB962C8B-B14F-4D97-AF65-F5344CB8AC3E}">
        <p14:creationId xmlns:p14="http://schemas.microsoft.com/office/powerpoint/2010/main" val="2238665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16</Words>
  <Application>Microsoft Office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Miguel Torres</dc:creator>
  <cp:lastModifiedBy>Miguel Torres</cp:lastModifiedBy>
  <cp:revision>1</cp:revision>
  <dcterms:created xsi:type="dcterms:W3CDTF">2020-08-18T13:16:25Z</dcterms:created>
  <dcterms:modified xsi:type="dcterms:W3CDTF">2020-08-18T13:23:52Z</dcterms:modified>
</cp:coreProperties>
</file>

<file path=docProps/thumbnail.jpeg>
</file>